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9" r:id="rId4"/>
    <p:sldId id="279" r:id="rId5"/>
    <p:sldId id="280" r:id="rId6"/>
    <p:sldId id="281" r:id="rId7"/>
    <p:sldId id="282" r:id="rId8"/>
    <p:sldId id="285" r:id="rId9"/>
    <p:sldId id="275" r:id="rId10"/>
    <p:sldId id="259" r:id="rId11"/>
    <p:sldId id="261" r:id="rId12"/>
    <p:sldId id="271" r:id="rId13"/>
    <p:sldId id="277" r:id="rId14"/>
    <p:sldId id="270" r:id="rId15"/>
    <p:sldId id="276" r:id="rId16"/>
    <p:sldId id="260" r:id="rId17"/>
    <p:sldId id="262" r:id="rId18"/>
    <p:sldId id="284" r:id="rId19"/>
    <p:sldId id="263" r:id="rId20"/>
    <p:sldId id="264" r:id="rId21"/>
    <p:sldId id="283" r:id="rId22"/>
    <p:sldId id="265" r:id="rId23"/>
    <p:sldId id="266" r:id="rId24"/>
    <p:sldId id="267" r:id="rId25"/>
    <p:sldId id="274" r:id="rId26"/>
    <p:sldId id="268" r:id="rId27"/>
    <p:sldId id="272" r:id="rId28"/>
    <p:sldId id="278" r:id="rId29"/>
    <p:sldId id="273" r:id="rId30"/>
    <p:sldId id="25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8" autoAdjust="0"/>
    <p:restoredTop sz="94660"/>
  </p:normalViewPr>
  <p:slideViewPr>
    <p:cSldViewPr>
      <p:cViewPr varScale="1">
        <p:scale>
          <a:sx n="68" d="100"/>
          <a:sy n="68" d="100"/>
        </p:scale>
        <p:origin x="-4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868A7A-06C8-4DF3-BC8F-4EB84B1BBC4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612E31-4DD8-4B90-A17B-C0CDB0A7E15E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Students with Visual Impairments </a:t>
          </a:r>
          <a:endParaRPr lang="en-US" dirty="0"/>
        </a:p>
      </dgm:t>
    </dgm:pt>
    <dgm:pt modelId="{69A0DE25-6E54-4499-BC66-40E221C114AD}" type="parTrans" cxnId="{5FB57EFD-7081-4A2A-85B4-C2D5EA42FDB1}">
      <dgm:prSet/>
      <dgm:spPr/>
      <dgm:t>
        <a:bodyPr/>
        <a:lstStyle/>
        <a:p>
          <a:endParaRPr lang="en-US"/>
        </a:p>
      </dgm:t>
    </dgm:pt>
    <dgm:pt modelId="{36ACE9F6-CEEC-48D8-8121-9176909D15BA}" type="sibTrans" cxnId="{5FB57EFD-7081-4A2A-85B4-C2D5EA42FDB1}">
      <dgm:prSet/>
      <dgm:spPr/>
      <dgm:t>
        <a:bodyPr/>
        <a:lstStyle/>
        <a:p>
          <a:endParaRPr lang="en-US"/>
        </a:p>
      </dgm:t>
    </dgm:pt>
    <dgm:pt modelId="{026FF2F8-ED52-400E-8AB9-FF1A1074C07D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Florida </a:t>
          </a:r>
          <a:r>
            <a:rPr lang="en-US" dirty="0" err="1" smtClean="0"/>
            <a:t>DOE</a:t>
          </a:r>
          <a:endParaRPr lang="en-US" dirty="0"/>
        </a:p>
      </dgm:t>
    </dgm:pt>
    <dgm:pt modelId="{A40DDBB6-D69B-4DEE-A510-07E038C6C02A}" type="parTrans" cxnId="{D11B944E-A810-460C-90BA-06D9A378F51D}">
      <dgm:prSet/>
      <dgm:spPr/>
      <dgm:t>
        <a:bodyPr/>
        <a:lstStyle/>
        <a:p>
          <a:endParaRPr lang="en-US"/>
        </a:p>
      </dgm:t>
    </dgm:pt>
    <dgm:pt modelId="{BB96DA5E-0578-4EF0-A317-13BFF8C06388}" type="sibTrans" cxnId="{D11B944E-A810-460C-90BA-06D9A378F51D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FB67A869-A4FE-4E3E-A16F-27530A7C001F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FIMC-VI </a:t>
          </a:r>
          <a:endParaRPr lang="en-US" dirty="0"/>
        </a:p>
      </dgm:t>
    </dgm:pt>
    <dgm:pt modelId="{2E38D245-C852-4384-9619-1B026D39350F}" type="parTrans" cxnId="{8A6DC905-AEE7-46F3-B938-83BE13584A08}">
      <dgm:prSet/>
      <dgm:spPr/>
      <dgm:t>
        <a:bodyPr/>
        <a:lstStyle/>
        <a:p>
          <a:endParaRPr lang="en-US"/>
        </a:p>
      </dgm:t>
    </dgm:pt>
    <dgm:pt modelId="{A0E083E1-5652-46D8-8636-7FCCDE6F6793}" type="sibTrans" cxnId="{8A6DC905-AEE7-46F3-B938-83BE13584A08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2EFA06A8-7B8A-4ACF-8B4E-90D3AEDDBFCB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err="1" smtClean="0"/>
            <a:t>SDHC</a:t>
          </a:r>
          <a:endParaRPr lang="en-US" dirty="0"/>
        </a:p>
      </dgm:t>
    </dgm:pt>
    <dgm:pt modelId="{FAB7EA4A-F17C-49B5-AF81-FE984B08BA80}" type="parTrans" cxnId="{56A4E8B9-79D2-4D19-ABE4-B267E3A021B7}">
      <dgm:prSet/>
      <dgm:spPr/>
      <dgm:t>
        <a:bodyPr/>
        <a:lstStyle/>
        <a:p>
          <a:endParaRPr lang="en-US"/>
        </a:p>
      </dgm:t>
    </dgm:pt>
    <dgm:pt modelId="{CA468AEA-FE39-4717-8207-8ECD133E4B18}" type="sibTrans" cxnId="{56A4E8B9-79D2-4D19-ABE4-B267E3A021B7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CB680BB6-E617-499F-B5B1-5785A6A6AD05}" type="pres">
      <dgm:prSet presAssocID="{6E868A7A-06C8-4DF3-BC8F-4EB84B1BBC4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ADA704-3D0C-4022-82A7-40A05C4C379D}" type="pres">
      <dgm:prSet presAssocID="{F1612E31-4DD8-4B90-A17B-C0CDB0A7E15E}" presName="centerShape" presStyleLbl="node0" presStyleIdx="0" presStyleCnt="1" custScaleX="118627" custScaleY="114084"/>
      <dgm:spPr/>
      <dgm:t>
        <a:bodyPr/>
        <a:lstStyle/>
        <a:p>
          <a:endParaRPr lang="en-US"/>
        </a:p>
      </dgm:t>
    </dgm:pt>
    <dgm:pt modelId="{33C7F3A6-5AF6-42BD-A746-CD1648937CA5}" type="pres">
      <dgm:prSet presAssocID="{026FF2F8-ED52-400E-8AB9-FF1A1074C07D}" presName="node" presStyleLbl="node1" presStyleIdx="0" presStyleCnt="3" custRadScaleRad="100075" custRadScaleInc="29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CE0FD8-2A14-4887-8877-C791DD8C733A}" type="pres">
      <dgm:prSet presAssocID="{026FF2F8-ED52-400E-8AB9-FF1A1074C07D}" presName="dummy" presStyleCnt="0"/>
      <dgm:spPr/>
    </dgm:pt>
    <dgm:pt modelId="{196AF7C7-F219-4654-835B-B7274375BBA2}" type="pres">
      <dgm:prSet presAssocID="{BB96DA5E-0578-4EF0-A317-13BFF8C0638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59AA87C-A0F9-4766-A9A0-A8058A130E71}" type="pres">
      <dgm:prSet presAssocID="{FB67A869-A4FE-4E3E-A16F-27530A7C001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B97DB0-C0C1-4C03-BF97-E87E31104A05}" type="pres">
      <dgm:prSet presAssocID="{FB67A869-A4FE-4E3E-A16F-27530A7C001F}" presName="dummy" presStyleCnt="0"/>
      <dgm:spPr/>
    </dgm:pt>
    <dgm:pt modelId="{68F9C4EA-D381-43BA-B709-1CF0FB5D6FA0}" type="pres">
      <dgm:prSet presAssocID="{A0E083E1-5652-46D8-8636-7FCCDE6F6793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767BDEA-B1F5-44C6-846C-65A24BAABDEE}" type="pres">
      <dgm:prSet presAssocID="{2EFA06A8-7B8A-4ACF-8B4E-90D3AEDDBFC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C15EE7-20BA-4FE5-9CB7-256858B37CC0}" type="pres">
      <dgm:prSet presAssocID="{2EFA06A8-7B8A-4ACF-8B4E-90D3AEDDBFCB}" presName="dummy" presStyleCnt="0"/>
      <dgm:spPr/>
    </dgm:pt>
    <dgm:pt modelId="{040D2D19-0338-4E69-B3B6-8E829F5EA822}" type="pres">
      <dgm:prSet presAssocID="{CA468AEA-FE39-4717-8207-8ECD133E4B18}" presName="sibTrans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A6DC905-AEE7-46F3-B938-83BE13584A08}" srcId="{F1612E31-4DD8-4B90-A17B-C0CDB0A7E15E}" destId="{FB67A869-A4FE-4E3E-A16F-27530A7C001F}" srcOrd="1" destOrd="0" parTransId="{2E38D245-C852-4384-9619-1B026D39350F}" sibTransId="{A0E083E1-5652-46D8-8636-7FCCDE6F6793}"/>
    <dgm:cxn modelId="{06322D26-A333-4DCB-AD3D-A346F9B92747}" type="presOf" srcId="{CA468AEA-FE39-4717-8207-8ECD133E4B18}" destId="{040D2D19-0338-4E69-B3B6-8E829F5EA822}" srcOrd="0" destOrd="0" presId="urn:microsoft.com/office/officeart/2005/8/layout/radial6"/>
    <dgm:cxn modelId="{7A27AEBD-79E6-4E32-AAB7-A4B612C6B4B7}" type="presOf" srcId="{F1612E31-4DD8-4B90-A17B-C0CDB0A7E15E}" destId="{DCADA704-3D0C-4022-82A7-40A05C4C379D}" srcOrd="0" destOrd="0" presId="urn:microsoft.com/office/officeart/2005/8/layout/radial6"/>
    <dgm:cxn modelId="{56A4E8B9-79D2-4D19-ABE4-B267E3A021B7}" srcId="{F1612E31-4DD8-4B90-A17B-C0CDB0A7E15E}" destId="{2EFA06A8-7B8A-4ACF-8B4E-90D3AEDDBFCB}" srcOrd="2" destOrd="0" parTransId="{FAB7EA4A-F17C-49B5-AF81-FE984B08BA80}" sibTransId="{CA468AEA-FE39-4717-8207-8ECD133E4B18}"/>
    <dgm:cxn modelId="{6425214B-E52C-45F3-BB69-441C2BBDA1DB}" type="presOf" srcId="{BB96DA5E-0578-4EF0-A317-13BFF8C06388}" destId="{196AF7C7-F219-4654-835B-B7274375BBA2}" srcOrd="0" destOrd="0" presId="urn:microsoft.com/office/officeart/2005/8/layout/radial6"/>
    <dgm:cxn modelId="{D11B944E-A810-460C-90BA-06D9A378F51D}" srcId="{F1612E31-4DD8-4B90-A17B-C0CDB0A7E15E}" destId="{026FF2F8-ED52-400E-8AB9-FF1A1074C07D}" srcOrd="0" destOrd="0" parTransId="{A40DDBB6-D69B-4DEE-A510-07E038C6C02A}" sibTransId="{BB96DA5E-0578-4EF0-A317-13BFF8C06388}"/>
    <dgm:cxn modelId="{3180A15D-DC55-40D2-B541-1842DE65EA9E}" type="presOf" srcId="{2EFA06A8-7B8A-4ACF-8B4E-90D3AEDDBFCB}" destId="{F767BDEA-B1F5-44C6-846C-65A24BAABDEE}" srcOrd="0" destOrd="0" presId="urn:microsoft.com/office/officeart/2005/8/layout/radial6"/>
    <dgm:cxn modelId="{A671C0F3-B4F0-4EED-A407-EA932494E9DC}" type="presOf" srcId="{FB67A869-A4FE-4E3E-A16F-27530A7C001F}" destId="{C59AA87C-A0F9-4766-A9A0-A8058A130E71}" srcOrd="0" destOrd="0" presId="urn:microsoft.com/office/officeart/2005/8/layout/radial6"/>
    <dgm:cxn modelId="{43D7818C-DD4C-4FEF-BEAD-637B151A2F26}" type="presOf" srcId="{A0E083E1-5652-46D8-8636-7FCCDE6F6793}" destId="{68F9C4EA-D381-43BA-B709-1CF0FB5D6FA0}" srcOrd="0" destOrd="0" presId="urn:microsoft.com/office/officeart/2005/8/layout/radial6"/>
    <dgm:cxn modelId="{DB35ECD2-CA93-4554-85FF-EBC4E924C9C0}" type="presOf" srcId="{026FF2F8-ED52-400E-8AB9-FF1A1074C07D}" destId="{33C7F3A6-5AF6-42BD-A746-CD1648937CA5}" srcOrd="0" destOrd="0" presId="urn:microsoft.com/office/officeart/2005/8/layout/radial6"/>
    <dgm:cxn modelId="{5FB57EFD-7081-4A2A-85B4-C2D5EA42FDB1}" srcId="{6E868A7A-06C8-4DF3-BC8F-4EB84B1BBC4A}" destId="{F1612E31-4DD8-4B90-A17B-C0CDB0A7E15E}" srcOrd="0" destOrd="0" parTransId="{69A0DE25-6E54-4499-BC66-40E221C114AD}" sibTransId="{36ACE9F6-CEEC-48D8-8121-9176909D15BA}"/>
    <dgm:cxn modelId="{6BF6891A-E188-4932-A1E0-9BC1EA0603FA}" type="presOf" srcId="{6E868A7A-06C8-4DF3-BC8F-4EB84B1BBC4A}" destId="{CB680BB6-E617-499F-B5B1-5785A6A6AD05}" srcOrd="0" destOrd="0" presId="urn:microsoft.com/office/officeart/2005/8/layout/radial6"/>
    <dgm:cxn modelId="{04113B09-D9AF-4E72-A7B6-CBBA474E30B7}" type="presParOf" srcId="{CB680BB6-E617-499F-B5B1-5785A6A6AD05}" destId="{DCADA704-3D0C-4022-82A7-40A05C4C379D}" srcOrd="0" destOrd="0" presId="urn:microsoft.com/office/officeart/2005/8/layout/radial6"/>
    <dgm:cxn modelId="{224CA261-739B-4826-8D76-3075ECE05892}" type="presParOf" srcId="{CB680BB6-E617-499F-B5B1-5785A6A6AD05}" destId="{33C7F3A6-5AF6-42BD-A746-CD1648937CA5}" srcOrd="1" destOrd="0" presId="urn:microsoft.com/office/officeart/2005/8/layout/radial6"/>
    <dgm:cxn modelId="{D685B11F-8F44-42B0-8AA1-81DA04FF33F9}" type="presParOf" srcId="{CB680BB6-E617-499F-B5B1-5785A6A6AD05}" destId="{38CE0FD8-2A14-4887-8877-C791DD8C733A}" srcOrd="2" destOrd="0" presId="urn:microsoft.com/office/officeart/2005/8/layout/radial6"/>
    <dgm:cxn modelId="{5E76A7F6-74CD-49CE-969B-B870C1249402}" type="presParOf" srcId="{CB680BB6-E617-499F-B5B1-5785A6A6AD05}" destId="{196AF7C7-F219-4654-835B-B7274375BBA2}" srcOrd="3" destOrd="0" presId="urn:microsoft.com/office/officeart/2005/8/layout/radial6"/>
    <dgm:cxn modelId="{D07F1A29-7FB5-4D8B-B8C0-3A916F631926}" type="presParOf" srcId="{CB680BB6-E617-499F-B5B1-5785A6A6AD05}" destId="{C59AA87C-A0F9-4766-A9A0-A8058A130E71}" srcOrd="4" destOrd="0" presId="urn:microsoft.com/office/officeart/2005/8/layout/radial6"/>
    <dgm:cxn modelId="{93910C94-F2E4-44E5-A802-0E7D67D3CBD7}" type="presParOf" srcId="{CB680BB6-E617-499F-B5B1-5785A6A6AD05}" destId="{A2B97DB0-C0C1-4C03-BF97-E87E31104A05}" srcOrd="5" destOrd="0" presId="urn:microsoft.com/office/officeart/2005/8/layout/radial6"/>
    <dgm:cxn modelId="{971369FF-D9D3-42EB-B63A-D51B98A56C6A}" type="presParOf" srcId="{CB680BB6-E617-499F-B5B1-5785A6A6AD05}" destId="{68F9C4EA-D381-43BA-B709-1CF0FB5D6FA0}" srcOrd="6" destOrd="0" presId="urn:microsoft.com/office/officeart/2005/8/layout/radial6"/>
    <dgm:cxn modelId="{79E4017C-56CE-4108-A6E1-F072EA7DD5EA}" type="presParOf" srcId="{CB680BB6-E617-499F-B5B1-5785A6A6AD05}" destId="{F767BDEA-B1F5-44C6-846C-65A24BAABDEE}" srcOrd="7" destOrd="0" presId="urn:microsoft.com/office/officeart/2005/8/layout/radial6"/>
    <dgm:cxn modelId="{5E1B35A3-66C8-4798-9C53-96BA19EE345C}" type="presParOf" srcId="{CB680BB6-E617-499F-B5B1-5785A6A6AD05}" destId="{B7C15EE7-20BA-4FE5-9CB7-256858B37CC0}" srcOrd="8" destOrd="0" presId="urn:microsoft.com/office/officeart/2005/8/layout/radial6"/>
    <dgm:cxn modelId="{D9CC5379-36D9-4AB5-8556-38A9201898FC}" type="presParOf" srcId="{CB680BB6-E617-499F-B5B1-5785A6A6AD05}" destId="{040D2D19-0338-4E69-B3B6-8E829F5EA822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0D2D19-0338-4E69-B3B6-8E829F5EA822}">
      <dsp:nvSpPr>
        <dsp:cNvPr id="0" name=""/>
        <dsp:cNvSpPr/>
      </dsp:nvSpPr>
      <dsp:spPr>
        <a:xfrm>
          <a:off x="1987570" y="646287"/>
          <a:ext cx="4328885" cy="4328885"/>
        </a:xfrm>
        <a:prstGeom prst="blockArc">
          <a:avLst>
            <a:gd name="adj1" fmla="val 8997118"/>
            <a:gd name="adj2" fmla="val 16273376"/>
            <a:gd name="adj3" fmla="val 4637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F9C4EA-D381-43BA-B709-1CF0FB5D6FA0}">
      <dsp:nvSpPr>
        <dsp:cNvPr id="0" name=""/>
        <dsp:cNvSpPr/>
      </dsp:nvSpPr>
      <dsp:spPr>
        <a:xfrm>
          <a:off x="1988457" y="647821"/>
          <a:ext cx="4328885" cy="4328885"/>
        </a:xfrm>
        <a:prstGeom prst="blockArc">
          <a:avLst>
            <a:gd name="adj1" fmla="val 1800000"/>
            <a:gd name="adj2" fmla="val 9000000"/>
            <a:gd name="adj3" fmla="val 4637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6AF7C7-F219-4654-835B-B7274375BBA2}">
      <dsp:nvSpPr>
        <dsp:cNvPr id="0" name=""/>
        <dsp:cNvSpPr/>
      </dsp:nvSpPr>
      <dsp:spPr>
        <a:xfrm>
          <a:off x="1989323" y="646323"/>
          <a:ext cx="4328885" cy="4328885"/>
        </a:xfrm>
        <a:prstGeom prst="blockArc">
          <a:avLst>
            <a:gd name="adj1" fmla="val 16270526"/>
            <a:gd name="adj2" fmla="val 1802813"/>
            <a:gd name="adj3" fmla="val 4637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ADA704-3D0C-4022-82A7-40A05C4C379D}">
      <dsp:nvSpPr>
        <dsp:cNvPr id="0" name=""/>
        <dsp:cNvSpPr/>
      </dsp:nvSpPr>
      <dsp:spPr>
        <a:xfrm>
          <a:off x="2971800" y="1676396"/>
          <a:ext cx="2362199" cy="2271735"/>
        </a:xfrm>
        <a:prstGeom prst="ellipse">
          <a:avLst/>
        </a:prstGeom>
        <a:solidFill>
          <a:srgbClr val="C000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Students with Visual Impairments </a:t>
          </a:r>
          <a:endParaRPr lang="en-US" sz="2300" kern="1200" dirty="0"/>
        </a:p>
      </dsp:txBody>
      <dsp:txXfrm>
        <a:off x="2971800" y="1676396"/>
        <a:ext cx="2362199" cy="2271735"/>
      </dsp:txXfrm>
    </dsp:sp>
    <dsp:sp modelId="{33C7F3A6-5AF6-42BD-A746-CD1648937CA5}">
      <dsp:nvSpPr>
        <dsp:cNvPr id="0" name=""/>
        <dsp:cNvSpPr/>
      </dsp:nvSpPr>
      <dsp:spPr>
        <a:xfrm>
          <a:off x="3500188" y="0"/>
          <a:ext cx="1393898" cy="1393898"/>
        </a:xfrm>
        <a:prstGeom prst="ellipse">
          <a:avLst/>
        </a:prstGeom>
        <a:solidFill>
          <a:srgbClr val="C000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Florida </a:t>
          </a:r>
          <a:r>
            <a:rPr lang="en-US" sz="2200" kern="1200" dirty="0" err="1" smtClean="0"/>
            <a:t>DOE</a:t>
          </a:r>
          <a:endParaRPr lang="en-US" sz="2200" kern="1200" dirty="0"/>
        </a:p>
      </dsp:txBody>
      <dsp:txXfrm>
        <a:off x="3500188" y="0"/>
        <a:ext cx="1393898" cy="1393898"/>
      </dsp:txXfrm>
    </dsp:sp>
    <dsp:sp modelId="{C59AA87C-A0F9-4766-A9A0-A8058A130E71}">
      <dsp:nvSpPr>
        <dsp:cNvPr id="0" name=""/>
        <dsp:cNvSpPr/>
      </dsp:nvSpPr>
      <dsp:spPr>
        <a:xfrm>
          <a:off x="5286955" y="3172446"/>
          <a:ext cx="1393898" cy="1393898"/>
        </a:xfrm>
        <a:prstGeom prst="ellipse">
          <a:avLst/>
        </a:prstGeom>
        <a:solidFill>
          <a:srgbClr val="C000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FIMC-VI </a:t>
          </a:r>
          <a:endParaRPr lang="en-US" sz="2200" kern="1200" dirty="0"/>
        </a:p>
      </dsp:txBody>
      <dsp:txXfrm>
        <a:off x="5286955" y="3172446"/>
        <a:ext cx="1393898" cy="1393898"/>
      </dsp:txXfrm>
    </dsp:sp>
    <dsp:sp modelId="{F767BDEA-B1F5-44C6-846C-65A24BAABDEE}">
      <dsp:nvSpPr>
        <dsp:cNvPr id="0" name=""/>
        <dsp:cNvSpPr/>
      </dsp:nvSpPr>
      <dsp:spPr>
        <a:xfrm>
          <a:off x="1624946" y="3172446"/>
          <a:ext cx="1393898" cy="1393898"/>
        </a:xfrm>
        <a:prstGeom prst="ellipse">
          <a:avLst/>
        </a:prstGeom>
        <a:solidFill>
          <a:srgbClr val="C000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SDHC</a:t>
          </a:r>
          <a:endParaRPr lang="en-US" sz="2200" kern="1200" dirty="0"/>
        </a:p>
      </dsp:txBody>
      <dsp:txXfrm>
        <a:off x="1624946" y="3172446"/>
        <a:ext cx="1393898" cy="13938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186D7-F797-4810-A97B-0B6E9E8805DB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0CA34-6CA5-458F-B73E-5A3706A76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0CA34-6CA5-458F-B73E-5A3706A766DD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338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828800"/>
            <a:ext cx="7772400" cy="114300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600" spc="-8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971800"/>
            <a:ext cx="77724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rgbClr val="FE5815"/>
                </a:solidFill>
                <a:latin typeface="Segoe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A3D31-9E2C-4439-89D9-81E9D6025DFF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383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A3D31-9E2C-4439-89D9-81E9D6025DFF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0" y="1828800"/>
            <a:ext cx="7772400" cy="114300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600" spc="-8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57200" y="2971800"/>
            <a:ext cx="77724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rgbClr val="FE5815"/>
                </a:solidFill>
                <a:latin typeface="Segoe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45423696"/>
      </p:ext>
    </p:extLst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699000" y="1"/>
            <a:ext cx="4445000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A3D31-9E2C-4439-89D9-81E9D6025DFF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20000" cy="838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373563"/>
          </a:xfrm>
        </p:spPr>
        <p:txBody>
          <a:bodyPr/>
          <a:lstStyle>
            <a:lvl1pPr>
              <a:defRPr sz="2200">
                <a:latin typeface="Segoe"/>
              </a:defRPr>
            </a:lvl1pPr>
            <a:lvl2pPr>
              <a:defRPr>
                <a:latin typeface="Segoe"/>
              </a:defRPr>
            </a:lvl2pPr>
            <a:lvl3pPr>
              <a:defRPr>
                <a:latin typeface="Segoe"/>
              </a:defRPr>
            </a:lvl3pPr>
            <a:lvl4pPr>
              <a:defRPr>
                <a:latin typeface="Segoe"/>
              </a:defRPr>
            </a:lvl4pPr>
            <a:lvl5pPr>
              <a:defRPr>
                <a:latin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628045"/>
      </p:ext>
    </p:extLst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699000" y="0"/>
            <a:ext cx="4445000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A3D31-9E2C-4439-89D9-81E9D6025DFF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200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620000" cy="4373563"/>
          </a:xfrm>
        </p:spPr>
        <p:txBody>
          <a:bodyPr/>
          <a:lstStyle>
            <a:lvl1pPr>
              <a:defRPr sz="2200">
                <a:latin typeface="Segoe"/>
              </a:defRPr>
            </a:lvl1pPr>
            <a:lvl2pPr>
              <a:defRPr>
                <a:latin typeface="Segoe"/>
              </a:defRPr>
            </a:lvl2pPr>
            <a:lvl3pPr>
              <a:defRPr>
                <a:latin typeface="Segoe"/>
              </a:defRPr>
            </a:lvl3pPr>
            <a:lvl4pPr>
              <a:defRPr>
                <a:latin typeface="Segoe"/>
              </a:defRPr>
            </a:lvl4pPr>
            <a:lvl5pPr>
              <a:defRPr>
                <a:latin typeface="Segoe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5966999"/>
      </p:ext>
    </p:extLst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20000" cy="838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9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373563"/>
          </a:xfrm>
        </p:spPr>
        <p:txBody>
          <a:bodyPr/>
          <a:lstStyle>
            <a:lvl1pPr>
              <a:defRPr sz="2200">
                <a:latin typeface="Segoe UI Light" pitchFamily="34" charset="0"/>
              </a:defRPr>
            </a:lvl1pPr>
            <a:lvl2pPr>
              <a:defRPr>
                <a:latin typeface="Segoe UI Light" pitchFamily="34" charset="0"/>
              </a:defRPr>
            </a:lvl2pPr>
            <a:lvl3pPr>
              <a:defRPr>
                <a:latin typeface="Segoe UI Light" pitchFamily="34" charset="0"/>
              </a:defRPr>
            </a:lvl3pPr>
            <a:lvl4pPr>
              <a:defRPr>
                <a:latin typeface="Segoe UI Light" pitchFamily="34" charset="0"/>
              </a:defRPr>
            </a:lvl4pPr>
            <a:lvl5pPr>
              <a:defRPr>
                <a:latin typeface="Segoe U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20000" cy="838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7" y="1600200"/>
            <a:ext cx="7620000" cy="4373563"/>
          </a:xfrm>
        </p:spPr>
        <p:txBody>
          <a:bodyPr/>
          <a:lstStyle>
            <a:lvl1pPr>
              <a:defRPr sz="2200">
                <a:latin typeface="Segoe UI Light" pitchFamily="34" charset="0"/>
              </a:defRPr>
            </a:lvl1pPr>
            <a:lvl2pPr>
              <a:defRPr>
                <a:latin typeface="Segoe UI Light" pitchFamily="34" charset="0"/>
              </a:defRPr>
            </a:lvl2pPr>
            <a:lvl3pPr>
              <a:defRPr>
                <a:latin typeface="Segoe UI Light" pitchFamily="34" charset="0"/>
              </a:defRPr>
            </a:lvl3pPr>
            <a:lvl4pPr>
              <a:defRPr>
                <a:latin typeface="Segoe UI Light" pitchFamily="34" charset="0"/>
              </a:defRPr>
            </a:lvl4pPr>
            <a:lvl5pPr>
              <a:defRPr>
                <a:latin typeface="Segoe U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9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3" name="Straight Connector 32"/>
          <p:cNvCxnSpPr/>
          <p:nvPr/>
        </p:nvCxnSpPr>
        <p:spPr>
          <a:xfrm>
            <a:off x="7813729" y="6325524"/>
            <a:ext cx="0" cy="3566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620000" cy="13712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0FA3D31-9E2C-4439-89D9-81E9D6025DFF}" type="datetimeFigureOut">
              <a:rPr lang="en-US" smtClean="0"/>
              <a:pPr/>
              <a:t>12/5/2012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 spd="med" advClick="0" advTm="7000">
    <p:random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 cap="all" spc="-60" baseline="0">
          <a:solidFill>
            <a:schemeClr val="tx1">
              <a:lumMod val="65000"/>
              <a:lumOff val="35000"/>
            </a:schemeClr>
          </a:solidFill>
          <a:latin typeface="Segoe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0" kern="1200">
          <a:solidFill>
            <a:schemeClr val="bg1">
              <a:lumMod val="50000"/>
            </a:schemeClr>
          </a:solidFill>
          <a:latin typeface="Segoe UI Light" pitchFamily="34" charset="0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Segoe UI Light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Segoe UI Light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Segoe UI Light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bg1">
              <a:lumMod val="50000"/>
            </a:schemeClr>
          </a:solidFill>
          <a:latin typeface="Segoe UI Light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ratzlak.MYSDHC\Music\iTunes\iTunes%20Media\Music\The%20Beatles\Unknown%20Album\15%20In%20My%20Life.m4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ratzlak.MYSDHC\Music\iTunes\iTunes%20Media\Music\The%20Byrds\Turn!%20Turn!%20Turn!\01%20Turn!%20Turn!%20Turn!%20(To%20Everything.m4a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Kay's%20Docs\12-13%20Weekends%20and%20Trainings\WWE%20Dec%2012\Product%20Showcase%20and%20Reception\FIMCVI%2040.mov" TargetMode="Externa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362200"/>
            <a:ext cx="8001000" cy="3048000"/>
          </a:xfrm>
        </p:spPr>
        <p:txBody>
          <a:bodyPr/>
          <a:lstStyle/>
          <a:p>
            <a:pPr algn="ctr"/>
            <a:r>
              <a:rPr lang="en-US" sz="6600" dirty="0" smtClean="0"/>
              <a:t>40</a:t>
            </a:r>
            <a:r>
              <a:rPr lang="en-US" sz="6600" baseline="30000" dirty="0" smtClean="0"/>
              <a:t>th</a:t>
            </a:r>
            <a:r>
              <a:rPr lang="en-US" sz="6600" dirty="0" smtClean="0"/>
              <a:t> Anniversary of FIMC-VI</a:t>
            </a:r>
            <a:endParaRPr lang="en-US" sz="6600" dirty="0"/>
          </a:p>
        </p:txBody>
      </p:sp>
      <p:pic>
        <p:nvPicPr>
          <p:cNvPr id="5" name="15 In My Life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20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WWE 3 12-1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rcRect t="22222" r="27778"/>
          <a:stretch>
            <a:fillRect/>
          </a:stretch>
        </p:blipFill>
        <p:spPr>
          <a:xfrm rot="21177919">
            <a:off x="304800" y="685800"/>
            <a:ext cx="3962400" cy="3200400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7" descr="DSC01018.JPG"/>
          <p:cNvPicPr>
            <a:picLocks noChangeAspect="1"/>
          </p:cNvPicPr>
          <p:nvPr/>
        </p:nvPicPr>
        <p:blipFill>
          <a:blip r:embed="rId3" cstate="print"/>
          <a:srcRect l="8696" t="17392" r="7246"/>
          <a:stretch>
            <a:fillRect/>
          </a:stretch>
        </p:blipFill>
        <p:spPr>
          <a:xfrm rot="321929">
            <a:off x="3962400" y="2819400"/>
            <a:ext cx="4419600" cy="2895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WE Set-up 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457200" y="228600"/>
            <a:ext cx="8229600" cy="6172199"/>
          </a:xfr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WE 09 Darick Wright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609600" y="381000"/>
            <a:ext cx="2921993" cy="4373563"/>
          </a:xfrm>
        </p:spPr>
      </p:pic>
      <p:pic>
        <p:nvPicPr>
          <p:cNvPr id="5" name="Picture 4" descr="WWE Jan 09 FVA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4876800" y="381000"/>
            <a:ext cx="3860800" cy="2895600"/>
          </a:xfrm>
          <a:prstGeom prst="rect">
            <a:avLst/>
          </a:prstGeom>
        </p:spPr>
      </p:pic>
      <p:pic>
        <p:nvPicPr>
          <p:cNvPr id="6" name="Picture 5" descr="WWE Jan 09 FVA2.jpg"/>
          <p:cNvPicPr>
            <a:picLocks noChangeAspect="1"/>
          </p:cNvPicPr>
          <p:nvPr/>
        </p:nvPicPr>
        <p:blipFill>
          <a:blip r:embed="rId4" cstate="print">
            <a:lum bright="30000"/>
          </a:blip>
          <a:stretch>
            <a:fillRect/>
          </a:stretch>
        </p:blipFill>
        <p:spPr>
          <a:xfrm>
            <a:off x="3124200" y="3352800"/>
            <a:ext cx="4368800" cy="32766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MC-VI WWE4 200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228601" y="304801"/>
            <a:ext cx="5105400" cy="3829050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4" descr="FIMC-VI WWE8 2007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4572000" y="3048000"/>
            <a:ext cx="4267200" cy="320040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 Fl wkshop 016 -Dawn Saund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3276600" cy="3310570"/>
          </a:xfrm>
        </p:spPr>
      </p:pic>
      <p:pic>
        <p:nvPicPr>
          <p:cNvPr id="5" name="Picture 4" descr="N FL Worksh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1828800"/>
            <a:ext cx="3733800" cy="2800350"/>
          </a:xfrm>
          <a:prstGeom prst="rect">
            <a:avLst/>
          </a:prstGeom>
        </p:spPr>
      </p:pic>
      <p:pic>
        <p:nvPicPr>
          <p:cNvPr id="6" name="Picture 5" descr="Savannah 2011 1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3886200"/>
            <a:ext cx="3657600" cy="24384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77724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Braille Challenge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Brl Challenge Apprentice 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743200"/>
            <a:ext cx="6019800" cy="3694931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WE 12-11 Setu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2822972" cy="3763963"/>
          </a:xfrm>
        </p:spPr>
      </p:pic>
      <p:pic>
        <p:nvPicPr>
          <p:cNvPr id="5" name="Picture 4" descr="WWE Set-up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73739">
            <a:off x="3331697" y="934734"/>
            <a:ext cx="3070310" cy="4093746"/>
          </a:xfrm>
          <a:prstGeom prst="rect">
            <a:avLst/>
          </a:prstGeom>
        </p:spPr>
      </p:pic>
      <p:pic>
        <p:nvPicPr>
          <p:cNvPr id="8" name="Picture 7" descr="WWE Set-up 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3733800"/>
            <a:ext cx="3657600" cy="2743200"/>
          </a:xfrm>
          <a:prstGeom prst="rect">
            <a:avLst/>
          </a:prstGeom>
        </p:spPr>
      </p:pic>
      <p:pic>
        <p:nvPicPr>
          <p:cNvPr id="9" name="Picture 8" descr="Joyce Wynne Laur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584" y="448056"/>
            <a:ext cx="8942832" cy="5961888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l Challenge JV 2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437144">
            <a:off x="463402" y="659476"/>
            <a:ext cx="5410199" cy="3608366"/>
          </a:xfrm>
        </p:spPr>
      </p:pic>
      <p:pic>
        <p:nvPicPr>
          <p:cNvPr id="3" name="Picture 2" descr="south_pre-brail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84286">
            <a:off x="4417261" y="2967374"/>
            <a:ext cx="4496253" cy="2991309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AST_group s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318383">
            <a:off x="3962400" y="3023438"/>
            <a:ext cx="5181600" cy="3447263"/>
          </a:xfrm>
          <a:prstGeom prst="rect">
            <a:avLst/>
          </a:prstGeom>
        </p:spPr>
      </p:pic>
      <p:pic>
        <p:nvPicPr>
          <p:cNvPr id="4" name="Content Placeholder 3" descr="South_scoreroo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1104602">
            <a:off x="838200" y="381000"/>
            <a:ext cx="5188745" cy="3459163"/>
          </a:xfr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l Challenge Freshman group 201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219200"/>
            <a:ext cx="7397496" cy="3998976"/>
          </a:xfrm>
        </p:spPr>
      </p:pic>
      <p:pic>
        <p:nvPicPr>
          <p:cNvPr id="3" name="01 Turn! Turn! Turn! (To Everything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5791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ransition spd="med" advClick="0" advTm="9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40 years of partnership!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05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 advClick="0" advTm="7000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rath Vadar and J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1038958"/>
            <a:ext cx="4926143" cy="4934805"/>
          </a:xfr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e and stormtroop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828116">
            <a:off x="609600" y="685801"/>
            <a:ext cx="4953000" cy="3295178"/>
          </a:xfrm>
        </p:spPr>
      </p:pic>
      <p:pic>
        <p:nvPicPr>
          <p:cNvPr id="5" name="Picture 4" descr="North drumming_Slidesh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59258">
            <a:off x="5053021" y="3445467"/>
            <a:ext cx="3810000" cy="304038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aille Challenge 2008 Claudia and Ms. El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914400"/>
            <a:ext cx="7239000" cy="5429250"/>
          </a:xfr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ailey Brl Challenge 09 No na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95400"/>
            <a:ext cx="2915709" cy="4373563"/>
          </a:xfrm>
        </p:spPr>
      </p:pic>
      <p:pic>
        <p:nvPicPr>
          <p:cNvPr id="5" name="Picture 4" descr="Braille Challenge 2008 Tampa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457200"/>
            <a:ext cx="4267200" cy="3200400"/>
          </a:xfrm>
          <a:prstGeom prst="rect">
            <a:avLst/>
          </a:prstGeom>
        </p:spPr>
      </p:pic>
      <p:pic>
        <p:nvPicPr>
          <p:cNvPr id="6" name="Picture 5" descr="dsc_01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3124200"/>
            <a:ext cx="4325815" cy="3259015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062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609600"/>
            <a:ext cx="4799945" cy="3200400"/>
          </a:xfrm>
        </p:spPr>
      </p:pic>
      <p:pic>
        <p:nvPicPr>
          <p:cNvPr id="5" name="Picture 4" descr="DEMO - ELECTRONIC BRAILL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28956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2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533400"/>
            <a:ext cx="5486400" cy="3659227"/>
          </a:xfrm>
        </p:spPr>
      </p:pic>
      <p:pic>
        <p:nvPicPr>
          <p:cNvPr id="5" name="Picture 4" descr="Braille Challenge 2009 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048000"/>
            <a:ext cx="4572000" cy="30480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raille_challenge_2011_2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2819400"/>
            <a:ext cx="4572000" cy="3470910"/>
          </a:xfrm>
          <a:prstGeom prst="rect">
            <a:avLst/>
          </a:prstGeom>
        </p:spPr>
      </p:pic>
      <p:pic>
        <p:nvPicPr>
          <p:cNvPr id="4" name="Content Placeholder 3" descr="braille_challenge_2011_2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533400"/>
            <a:ext cx="3962400" cy="3179826"/>
          </a:xfr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aille Challenge 2009 1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381001"/>
            <a:ext cx="5026746" cy="3352800"/>
          </a:xfrm>
        </p:spPr>
      </p:pic>
      <p:pic>
        <p:nvPicPr>
          <p:cNvPr id="5" name="Picture 4" descr="Braille Challenge 2009 105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3124200"/>
            <a:ext cx="5241966" cy="2981027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Staff working with summer interns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Cyriss  13 FIMC-VI 2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971800"/>
            <a:ext cx="2836981" cy="3505200"/>
          </a:xfrm>
          <a:prstGeom prst="rect">
            <a:avLst/>
          </a:prstGeom>
        </p:spPr>
      </p:pic>
      <p:pic>
        <p:nvPicPr>
          <p:cNvPr id="8" name="Picture 7" descr="Claudia 7-11 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3528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audia 7-11 0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57600" y="2362200"/>
            <a:ext cx="4876800" cy="3657600"/>
          </a:xfrm>
        </p:spPr>
      </p:pic>
      <p:pic>
        <p:nvPicPr>
          <p:cNvPr id="5" name="Picture 4" descr="Claudia 7-11 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28600"/>
            <a:ext cx="4495800" cy="337185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ean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2362200"/>
            <a:ext cx="4506010" cy="4191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Content Placeholder 3" descr="Donna's Camera 0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1" y="457201"/>
            <a:ext cx="4571999" cy="3428999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MCVI 40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98452" y="166689"/>
            <a:ext cx="8616948" cy="6462711"/>
          </a:xfrm>
          <a:prstGeom prst="rect">
            <a:avLst/>
          </a:prstGeom>
        </p:spPr>
      </p:pic>
    </p:spTree>
  </p:cSld>
  <p:clrMapOvr>
    <a:masterClrMapping/>
  </p:clrMapOvr>
  <p:transition spd="med" advClick="0" advTm="36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999-12-20 09.59.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1066801"/>
            <a:ext cx="4800600" cy="3600450"/>
          </a:xfrm>
          <a:effectLst>
            <a:softEdge rad="12700"/>
          </a:effectLst>
        </p:spPr>
      </p:pic>
      <p:pic>
        <p:nvPicPr>
          <p:cNvPr id="5" name="Picture 4" descr="2003-02-24 14.18.00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3733800" y="2667000"/>
            <a:ext cx="4800600" cy="360045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03-02-24 14.29.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258042">
            <a:off x="5181600" y="228600"/>
            <a:ext cx="3189817" cy="2392363"/>
          </a:xfrm>
        </p:spPr>
      </p:pic>
      <p:pic>
        <p:nvPicPr>
          <p:cNvPr id="5" name="Picture 4" descr="2003-02-24 14.40.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8952">
            <a:off x="838200" y="609600"/>
            <a:ext cx="3759200" cy="2819400"/>
          </a:xfrm>
          <a:prstGeom prst="rect">
            <a:avLst/>
          </a:prstGeom>
        </p:spPr>
      </p:pic>
      <p:pic>
        <p:nvPicPr>
          <p:cNvPr id="6" name="Picture 5" descr="2003-02-27 12.14.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90586">
            <a:off x="1397578" y="3492125"/>
            <a:ext cx="3886200" cy="2914650"/>
          </a:xfrm>
          <a:prstGeom prst="rect">
            <a:avLst/>
          </a:prstGeom>
        </p:spPr>
      </p:pic>
      <p:pic>
        <p:nvPicPr>
          <p:cNvPr id="7" name="Picture 6" descr="2003-04-25 08.10.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54245">
            <a:off x="5565752" y="2695538"/>
            <a:ext cx="2701993" cy="38862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2-11-01 10.12.52.jpg"/>
          <p:cNvPicPr>
            <a:picLocks noChangeAspect="1"/>
          </p:cNvPicPr>
          <p:nvPr/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4114800" y="457200"/>
            <a:ext cx="4495800" cy="3371850"/>
          </a:xfrm>
          <a:prstGeom prst="rect">
            <a:avLst/>
          </a:prstGeom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7" name="Content Placeholder 6" descr="2012-11-01 10.26.57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609600" y="2743200"/>
            <a:ext cx="4515909" cy="3386932"/>
          </a:xfr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12-11-01 11.26.3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304800" y="762000"/>
            <a:ext cx="4471416" cy="3200400"/>
          </a:xfrm>
          <a:scene3d>
            <a:camera prst="isometricOffAxis1Right"/>
            <a:lightRig rig="threePt" dir="t"/>
          </a:scene3d>
        </p:spPr>
      </p:pic>
      <p:pic>
        <p:nvPicPr>
          <p:cNvPr id="5" name="Picture 4" descr="2012-11-01 13.20.43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4857750" y="304800"/>
            <a:ext cx="4286250" cy="571500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03-02-24 14.36.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1044733">
            <a:off x="465606" y="596274"/>
            <a:ext cx="4271053" cy="3203290"/>
          </a:xfrm>
          <a:effectLst>
            <a:softEdge rad="317500"/>
          </a:effectLst>
        </p:spPr>
      </p:pic>
      <p:pic>
        <p:nvPicPr>
          <p:cNvPr id="5" name="Picture 4" descr="2012-11-01 10.27.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89044">
            <a:off x="4724400" y="838200"/>
            <a:ext cx="3943350" cy="52578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38200" y="1676400"/>
            <a:ext cx="8001000" cy="14478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Workshops and training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WWE 4 12-11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286000" y="2971800"/>
            <a:ext cx="4673600" cy="3505200"/>
          </a:xfrm>
          <a:prstGeom prst="rect">
            <a:avLst/>
          </a:prstGeom>
          <a:scene3d>
            <a:camera prst="perspectiveAbove"/>
            <a:lightRig rig="threePt" dir="t"/>
          </a:scene3d>
        </p:spPr>
      </p:pic>
    </p:spTree>
  </p:cSld>
  <p:clrMapOvr>
    <a:masterClrMapping/>
  </p:clrMapOvr>
  <p:transition spd="med" advClick="0" advTm="7000"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2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4685DF"/>
      </a:hlink>
      <a:folHlink>
        <a:srgbClr val="9965C3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253</TotalTime>
  <Words>28</Words>
  <Application>Microsoft Office PowerPoint</Application>
  <PresentationFormat>On-screen Show (4:3)</PresentationFormat>
  <Paragraphs>10</Paragraphs>
  <Slides>30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Theme1</vt:lpstr>
      <vt:lpstr>40th Anniversary of FIMC-VI</vt:lpstr>
      <vt:lpstr>40 years of partnership! </vt:lpstr>
      <vt:lpstr>Slide 3</vt:lpstr>
      <vt:lpstr>Slide 4</vt:lpstr>
      <vt:lpstr>Slide 5</vt:lpstr>
      <vt:lpstr>Slide 6</vt:lpstr>
      <vt:lpstr>Slide 7</vt:lpstr>
      <vt:lpstr>Slide 8</vt:lpstr>
      <vt:lpstr>Workshops and training</vt:lpstr>
      <vt:lpstr>Slide 10</vt:lpstr>
      <vt:lpstr>Slide 11</vt:lpstr>
      <vt:lpstr>Slide 12</vt:lpstr>
      <vt:lpstr>Slide 13</vt:lpstr>
      <vt:lpstr>Slide 14</vt:lpstr>
      <vt:lpstr>Braille Challenge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Staff working with summer interns</vt:lpstr>
      <vt:lpstr>Slide 29</vt:lpstr>
      <vt:lpstr>Slide 30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40th Anniversary of FIMC-VI</dc:title>
  <dc:creator>Kay Ratzlaff</dc:creator>
  <cp:lastModifiedBy>Kay Ratzlaff</cp:lastModifiedBy>
  <cp:revision>13</cp:revision>
  <dcterms:created xsi:type="dcterms:W3CDTF">2012-12-05T01:37:03Z</dcterms:created>
  <dcterms:modified xsi:type="dcterms:W3CDTF">2012-12-06T02:28:20Z</dcterms:modified>
</cp:coreProperties>
</file>